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FFCC00"/>
                </a:solidFill>
              </a:rPr>
              <a:t>Feline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Independent and curious</a:t>
            </a:r>
          </a:p>
          <a:p>
            <a:pPr/>
            <a:r>
              <a:t>Excellent hunters</a:t>
            </a:r>
          </a:p>
          <a:p>
            <a:pPr/>
            <a:r>
              <a:t>Strong sense of smell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FFCC00"/>
                </a:solidFill>
              </a:rPr>
              <a:t>Cat Breeds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Over 70 recognized breeds</a:t>
            </a:r>
          </a:p>
          <a:p>
            <a:pPr/>
            <a:r>
              <a:t>Varied sizes and colors</a:t>
            </a:r>
          </a:p>
          <a:p>
            <a:pPr/>
            <a:r>
              <a:t>Distinct personalities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FFCC00"/>
                </a:solidFill>
              </a:rPr>
              <a:t>Cat Behavior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Purring indicates contentment</a:t>
            </a:r>
          </a:p>
          <a:p>
            <a:pPr/>
            <a:r>
              <a:t>Kneading shows affection</a:t>
            </a:r>
          </a:p>
          <a:p>
            <a:pPr/>
            <a:r>
              <a:t>Hunting instincts remain strong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FFCC00"/>
                </a:solidFill>
              </a:rPr>
              <a:t>Health and Nutrition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Importance of a balanced diet</a:t>
            </a:r>
          </a:p>
          <a:p>
            <a:pPr/>
            <a:r>
              <a:t>Regular vet check-ups</a:t>
            </a:r>
          </a:p>
          <a:p>
            <a:pPr/>
            <a:r>
              <a:t>Common health issues to watch for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FFCC00"/>
                </a:solidFill>
              </a:rPr>
              <a:t>Caring for Your Cat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Provide a safe environment</a:t>
            </a:r>
          </a:p>
          <a:p>
            <a:pPr/>
            <a:r>
              <a:t>Mental stimulation is key</a:t>
            </a:r>
          </a:p>
          <a:p>
            <a:pPr/>
            <a:r>
              <a:t>Grooming and hygiene practices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FFCC00"/>
                </a:solidFill>
              </a:rPr>
              <a:t>Fun Facts about Cats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Cats can make over 100 sounds</a:t>
            </a:r>
          </a:p>
          <a:p>
            <a:pPr/>
            <a:r>
              <a:t>They sleep for 12-16 hours a day</a:t>
            </a:r>
          </a:p>
          <a:p>
            <a:pPr/>
            <a:r>
              <a:t>Cats have a unique grooming behavior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47352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